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6" r:id="rId4"/>
    <p:sldId id="271" r:id="rId5"/>
    <p:sldId id="270" r:id="rId6"/>
    <p:sldId id="272" r:id="rId7"/>
    <p:sldId id="273" r:id="rId8"/>
    <p:sldId id="274" r:id="rId9"/>
    <p:sldId id="269" r:id="rId10"/>
  </p:sldIdLst>
  <p:sldSz cx="12192000" cy="6858000"/>
  <p:notesSz cx="7099300" cy="102346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gbmt+dQHRBAXkUDq0X8D6ufRJN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06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14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50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69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44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8119870" y="961509"/>
            <a:ext cx="3233930" cy="255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GB" sz="3600"/>
            </a:br>
            <a:br>
              <a:rPr lang="en-GB" sz="3400"/>
            </a:br>
            <a:endParaRPr sz="3400"/>
          </a:p>
        </p:txBody>
      </p:sp>
      <p:pic>
        <p:nvPicPr>
          <p:cNvPr id="90" name="Google Shape;90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391" y="961510"/>
            <a:ext cx="6483768" cy="492610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8615085" y="4948420"/>
            <a:ext cx="3064593" cy="131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en-GB" sz="3200" dirty="0">
                <a:solidFill>
                  <a:srgbClr val="0070C0"/>
                </a:solidFill>
              </a:rPr>
              <a:t>Nikki Gamble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endParaRPr lang="en-GB" sz="3200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endParaRPr lang="en-GB" sz="3200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endParaRPr lang="en-GB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04;p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9E2DA1-9C0C-4016-A50F-28DEA70EFD02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643467" y="1152567"/>
            <a:ext cx="10905066" cy="4552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A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5FC501D7-C75F-4692-A6EB-D8125E4D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00" y="643467"/>
            <a:ext cx="3708843" cy="24756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A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4CDB8-47DB-4402-960F-783192F8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899806"/>
            <a:ext cx="3854945" cy="21684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able, toy, sitting, clock&#10;&#10;Description automatically generated">
            <a:extLst>
              <a:ext uri="{FF2B5EF4-FFF2-40B4-BE49-F238E27FC236}">
                <a16:creationId xmlns:a16="http://schemas.microsoft.com/office/drawing/2014/main" id="{C5E60025-6F8E-4572-80CE-5D0248AB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764" y="1032248"/>
            <a:ext cx="6410084" cy="48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5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able, toy, sitting, clock&#10;&#10;Description automatically generated">
            <a:extLst>
              <a:ext uri="{FF2B5EF4-FFF2-40B4-BE49-F238E27FC236}">
                <a16:creationId xmlns:a16="http://schemas.microsoft.com/office/drawing/2014/main" id="{475159F5-789C-47BD-9B77-F2150C5FD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116554"/>
            <a:ext cx="8028013" cy="6021010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AA437D9-09AE-480F-BA60-11E53C3F38BC}"/>
              </a:ext>
            </a:extLst>
          </p:cNvPr>
          <p:cNvSpPr/>
          <p:nvPr/>
        </p:nvSpPr>
        <p:spPr>
          <a:xfrm rot="1228562">
            <a:off x="5502383" y="3077662"/>
            <a:ext cx="3558539" cy="32775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FF09B-541D-4645-9816-30C68895EBEA}"/>
              </a:ext>
            </a:extLst>
          </p:cNvPr>
          <p:cNvSpPr txBox="1"/>
          <p:nvPr/>
        </p:nvSpPr>
        <p:spPr>
          <a:xfrm>
            <a:off x="9134763" y="4225456"/>
            <a:ext cx="231832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Who is in the balloon this month?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B6CB862-70B2-4571-B4D6-36CB2E0FA12B}"/>
              </a:ext>
            </a:extLst>
          </p:cNvPr>
          <p:cNvSpPr/>
          <p:nvPr/>
        </p:nvSpPr>
        <p:spPr>
          <a:xfrm>
            <a:off x="8160325" y="345518"/>
            <a:ext cx="2133601" cy="49154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CCBF8-67EA-462E-A3BE-13858098DABB}"/>
              </a:ext>
            </a:extLst>
          </p:cNvPr>
          <p:cNvSpPr txBox="1"/>
          <p:nvPr/>
        </p:nvSpPr>
        <p:spPr>
          <a:xfrm>
            <a:off x="9679709" y="917459"/>
            <a:ext cx="1930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Messages from the teacher</a:t>
            </a:r>
          </a:p>
        </p:txBody>
      </p:sp>
    </p:spTree>
    <p:extLst>
      <p:ext uri="{BB962C8B-B14F-4D97-AF65-F5344CB8AC3E}">
        <p14:creationId xmlns:p14="http://schemas.microsoft.com/office/powerpoint/2010/main" val="95850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C445B3-E6F1-455F-8EE9-27CBF147F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236" y="214811"/>
            <a:ext cx="9144000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EE268450-892F-4576-8A7A-1C065CB4D1BC}"/>
              </a:ext>
            </a:extLst>
          </p:cNvPr>
          <p:cNvSpPr/>
          <p:nvPr/>
        </p:nvSpPr>
        <p:spPr>
          <a:xfrm>
            <a:off x="8160567" y="5516804"/>
            <a:ext cx="3126269" cy="90572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46DAA-7378-46AE-8F78-D28A6A9E69AE}"/>
              </a:ext>
            </a:extLst>
          </p:cNvPr>
          <p:cNvSpPr txBox="1"/>
          <p:nvPr/>
        </p:nvSpPr>
        <p:spPr>
          <a:xfrm>
            <a:off x="8885381" y="5815778"/>
            <a:ext cx="1985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Add your own book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7BAE0E7-595A-4B1C-A57D-8B4F26DD82EF}"/>
              </a:ext>
            </a:extLst>
          </p:cNvPr>
          <p:cNvSpPr/>
          <p:nvPr/>
        </p:nvSpPr>
        <p:spPr>
          <a:xfrm rot="19522399">
            <a:off x="6233376" y="3369333"/>
            <a:ext cx="3304447" cy="55710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8D34E-DBE5-438F-97AD-673E2B37B6A0}"/>
              </a:ext>
            </a:extLst>
          </p:cNvPr>
          <p:cNvSpPr txBox="1"/>
          <p:nvPr/>
        </p:nvSpPr>
        <p:spPr>
          <a:xfrm>
            <a:off x="9403449" y="2348677"/>
            <a:ext cx="25484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Browse the collection</a:t>
            </a:r>
          </a:p>
        </p:txBody>
      </p:sp>
    </p:spTree>
    <p:extLst>
      <p:ext uri="{BB962C8B-B14F-4D97-AF65-F5344CB8AC3E}">
        <p14:creationId xmlns:p14="http://schemas.microsoft.com/office/powerpoint/2010/main" val="196482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452FAB13-3E80-4179-BA0B-1B997846D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496711"/>
            <a:ext cx="7571082" cy="5678312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08F2208F-7926-4556-BBDF-E4F55B28F24C}"/>
              </a:ext>
            </a:extLst>
          </p:cNvPr>
          <p:cNvSpPr/>
          <p:nvPr/>
        </p:nvSpPr>
        <p:spPr>
          <a:xfrm>
            <a:off x="7463153" y="4364728"/>
            <a:ext cx="3408218" cy="39611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14CBD124-1493-42F0-8A66-13B0C2492F8C}"/>
              </a:ext>
            </a:extLst>
          </p:cNvPr>
          <p:cNvSpPr/>
          <p:nvPr/>
        </p:nvSpPr>
        <p:spPr>
          <a:xfrm>
            <a:off x="7370618" y="1243830"/>
            <a:ext cx="3694545" cy="39611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6B011-1B82-41D3-B886-60428968C5E7}"/>
              </a:ext>
            </a:extLst>
          </p:cNvPr>
          <p:cNvSpPr txBox="1"/>
          <p:nvPr/>
        </p:nvSpPr>
        <p:spPr>
          <a:xfrm>
            <a:off x="9494982" y="4694833"/>
            <a:ext cx="193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Read a sample chapter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7EDDC-F068-484A-9781-34B2E31CE5CD}"/>
              </a:ext>
            </a:extLst>
          </p:cNvPr>
          <p:cNvSpPr txBox="1"/>
          <p:nvPr/>
        </p:nvSpPr>
        <p:spPr>
          <a:xfrm>
            <a:off x="9411855" y="1976582"/>
            <a:ext cx="23460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Write a journal entry</a:t>
            </a:r>
          </a:p>
        </p:txBody>
      </p:sp>
    </p:spTree>
    <p:extLst>
      <p:ext uri="{BB962C8B-B14F-4D97-AF65-F5344CB8AC3E}">
        <p14:creationId xmlns:p14="http://schemas.microsoft.com/office/powerpoint/2010/main" val="359823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photo, indoor, different, many&#10;&#10;Description automatically generated">
            <a:extLst>
              <a:ext uri="{FF2B5EF4-FFF2-40B4-BE49-F238E27FC236}">
                <a16:creationId xmlns:a16="http://schemas.microsoft.com/office/drawing/2014/main" id="{58FF954B-F940-4210-A5CD-FB47BCB52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11281"/>
          <a:stretch/>
        </p:blipFill>
        <p:spPr>
          <a:xfrm>
            <a:off x="20" y="-149279"/>
            <a:ext cx="6095980" cy="6857990"/>
          </a:xfrm>
          <a:prstGeom prst="rect">
            <a:avLst/>
          </a:prstGeom>
        </p:spPr>
      </p:pic>
      <p:pic>
        <p:nvPicPr>
          <p:cNvPr id="2" name="Picture 1" descr="A picture containing table, toy, sitting, clock&#10;&#10;Description automatically generated">
            <a:extLst>
              <a:ext uri="{FF2B5EF4-FFF2-40B4-BE49-F238E27FC236}">
                <a16:creationId xmlns:a16="http://schemas.microsoft.com/office/drawing/2014/main" id="{58CADB7E-B3B3-4407-BC11-7F43237AA3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52" r="1308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769BD-0E2F-449D-A334-58AE572747EB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Home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8C54ED63-851D-446C-8F5B-C60CACEC71C8}"/>
              </a:ext>
            </a:extLst>
          </p:cNvPr>
          <p:cNvSpPr/>
          <p:nvPr/>
        </p:nvSpPr>
        <p:spPr>
          <a:xfrm rot="16200000">
            <a:off x="7809162" y="1350105"/>
            <a:ext cx="2348546" cy="4967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96D08F2-9FB3-46BF-A1D7-ECD65C2B3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44625"/>
            <a:ext cx="5291666" cy="3968749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33ACDD-FAB4-4310-8BF7-A5E61EF88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FD2CC-4BC6-4B7A-A8C4-8A23972744C2}"/>
              </a:ext>
            </a:extLst>
          </p:cNvPr>
          <p:cNvSpPr txBox="1"/>
          <p:nvPr/>
        </p:nvSpPr>
        <p:spPr>
          <a:xfrm>
            <a:off x="2167467" y="406400"/>
            <a:ext cx="85005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Finished the book? Complete a Challenge</a:t>
            </a:r>
          </a:p>
        </p:txBody>
      </p:sp>
    </p:spTree>
    <p:extLst>
      <p:ext uri="{BB962C8B-B14F-4D97-AF65-F5344CB8AC3E}">
        <p14:creationId xmlns:p14="http://schemas.microsoft.com/office/powerpoint/2010/main" val="144995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/>
          <p:nvPr/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7780" dir="5400000" algn="t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6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201" y="1010018"/>
            <a:ext cx="4720150" cy="19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7780" dir="5400000" algn="t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7780" dir="5400000" algn="t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8050" y="1030800"/>
            <a:ext cx="4733982" cy="1929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6"/>
          <p:cNvSpPr/>
          <p:nvPr/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7780" dir="5400000" algn="t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9680" y="4049784"/>
            <a:ext cx="4733982" cy="163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1369" y="3749625"/>
            <a:ext cx="4733982" cy="196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6489F24BE398428A81E212FD3F555C" ma:contentTypeVersion="29" ma:contentTypeDescription="Create a new document." ma:contentTypeScope="" ma:versionID="80bef9b27fbeb7bf97b534f6139597e0">
  <xsd:schema xmlns:xsd="http://www.w3.org/2001/XMLSchema" xmlns:xs="http://www.w3.org/2001/XMLSchema" xmlns:p="http://schemas.microsoft.com/office/2006/metadata/properties" xmlns:ns1="http://schemas.microsoft.com/sharepoint/v3" xmlns:ns2="df9488a4-6db9-471d-8403-19647b14160c" xmlns:ns3="http://schemas.microsoft.com/sharepoint/v3/fields" xmlns:ns4="45260a2e-b720-455b-9e1b-cf1693ad779a" targetNamespace="http://schemas.microsoft.com/office/2006/metadata/properties" ma:root="true" ma:fieldsID="d76e67512301dc78bb52d242f115ebce" ns1:_="" ns2:_="" ns3:_="" ns4:_="">
    <xsd:import namespace="http://schemas.microsoft.com/sharepoint/v3"/>
    <xsd:import namespace="df9488a4-6db9-471d-8403-19647b14160c"/>
    <xsd:import namespace="http://schemas.microsoft.com/sharepoint/v3/fields"/>
    <xsd:import namespace="45260a2e-b720-455b-9e1b-cf1693ad77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EmFrom" minOccurs="0"/>
                <xsd:element ref="ns3:EmFromName" minOccurs="0"/>
                <xsd:element ref="ns3:EmDate" minOccurs="0"/>
                <xsd:element ref="ns3:EmTo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1:_dlc_ExpireDateSaved" minOccurs="0"/>
                <xsd:element ref="ns1:_dlc_ExpireDate" minOccurs="0"/>
                <xsd:element ref="ns1:_dlc_Exempt" minOccurs="0"/>
                <xsd:element ref="ns4:Location" minOccurs="0"/>
                <xsd:element ref="ns4:fc4f4b9d-b403-44fe-aed2-af360ad08d4aCountryOrRegion" minOccurs="0"/>
                <xsd:element ref="ns4:fc4f4b9d-b403-44fe-aed2-af360ad08d4aState" minOccurs="0"/>
                <xsd:element ref="ns4:fc4f4b9d-b403-44fe-aed2-af360ad08d4aCity" minOccurs="0"/>
                <xsd:element ref="ns4:fc4f4b9d-b403-44fe-aed2-af360ad08d4aPostalCode" minOccurs="0"/>
                <xsd:element ref="ns4:fc4f4b9d-b403-44fe-aed2-af360ad08d4aStreet" minOccurs="0"/>
                <xsd:element ref="ns4:fc4f4b9d-b403-44fe-aed2-af360ad08d4aGeoLoc" minOccurs="0"/>
                <xsd:element ref="ns4:fc4f4b9d-b403-44fe-aed2-af360ad08d4aDispName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24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488a4-6db9-471d-8403-19647b1416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mFrom" ma:index="12" nillable="true" ma:displayName="Email From" ma:internalName="EmFrom" ma:readOnly="false">
      <xsd:simpleType>
        <xsd:restriction base="dms:Text"/>
      </xsd:simpleType>
    </xsd:element>
    <xsd:element name="EmFromName" ma:index="13" nillable="true" ma:displayName="Email From Name" ma:internalName="EmFromName" ma:readOnly="false">
      <xsd:simpleType>
        <xsd:restriction base="dms:Text"/>
      </xsd:simpleType>
    </xsd:element>
    <xsd:element name="EmDate" ma:index="14" nillable="true" ma:displayName="Email Date" ma:format="DateTime" ma:internalName="EmDate" ma:readOnly="false">
      <xsd:simpleType>
        <xsd:restriction base="dms:DateTime"/>
      </xsd:simpleType>
    </xsd:element>
    <xsd:element name="EmTo" ma:index="15" nillable="true" ma:displayName="Email To" ma:internalName="EmTo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2e-b720-455b-9e1b-cf1693ad7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Location" ma:index="25" nillable="true" ma:displayName="Location" ma:format="Dropdown" ma:internalName="Location">
      <xsd:simpleType>
        <xsd:restriction base="dms:Unknown"/>
      </xsd:simpleType>
    </xsd:element>
    <xsd:element name="fc4f4b9d-b403-44fe-aed2-af360ad08d4aCountryOrRegion" ma:index="26" nillable="true" ma:displayName="Location: Country/Region" ma:internalName="CountryOrRegion" ma:readOnly="true">
      <xsd:simpleType>
        <xsd:restriction base="dms:Text"/>
      </xsd:simpleType>
    </xsd:element>
    <xsd:element name="fc4f4b9d-b403-44fe-aed2-af360ad08d4aState" ma:index="27" nillable="true" ma:displayName="Location: State" ma:internalName="State" ma:readOnly="true">
      <xsd:simpleType>
        <xsd:restriction base="dms:Text"/>
      </xsd:simpleType>
    </xsd:element>
    <xsd:element name="fc4f4b9d-b403-44fe-aed2-af360ad08d4aCity" ma:index="28" nillable="true" ma:displayName="Location: City" ma:internalName="City" ma:readOnly="true">
      <xsd:simpleType>
        <xsd:restriction base="dms:Text"/>
      </xsd:simpleType>
    </xsd:element>
    <xsd:element name="fc4f4b9d-b403-44fe-aed2-af360ad08d4aPostalCode" ma:index="29" nillable="true" ma:displayName="Location: Postal Code" ma:internalName="PostalCode" ma:readOnly="true">
      <xsd:simpleType>
        <xsd:restriction base="dms:Text"/>
      </xsd:simpleType>
    </xsd:element>
    <xsd:element name="fc4f4b9d-b403-44fe-aed2-af360ad08d4aStreet" ma:index="30" nillable="true" ma:displayName="Location: Street" ma:internalName="Street" ma:readOnly="true">
      <xsd:simpleType>
        <xsd:restriction base="dms:Text"/>
      </xsd:simpleType>
    </xsd:element>
    <xsd:element name="fc4f4b9d-b403-44fe-aed2-af360ad08d4aGeoLoc" ma:index="31" nillable="true" ma:displayName="Location: Coordinates" ma:internalName="GeoLoc" ma:readOnly="true">
      <xsd:simpleType>
        <xsd:restriction base="dms:Unknown"/>
      </xsd:simpleType>
    </xsd:element>
    <xsd:element name="fc4f4b9d-b403-44fe-aed2-af360ad08d4aDispName" ma:index="32" nillable="true" ma:displayName="Location: Name" ma:internalName="DispNam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FromName xmlns="http://schemas.microsoft.com/sharepoint/v3/fields" xsi:nil="true"/>
    <Location xmlns="45260a2e-b720-455b-9e1b-cf1693ad779a" xsi:nil="true"/>
    <EmFrom xmlns="http://schemas.microsoft.com/sharepoint/v3/fields" xsi:nil="true"/>
    <EmTo xmlns="http://schemas.microsoft.com/sharepoint/v3/fields" xsi:nil="true"/>
    <EmDate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629CBB1-A75E-427E-9D34-B63F7DC133E0}"/>
</file>

<file path=customXml/itemProps2.xml><?xml version="1.0" encoding="utf-8"?>
<ds:datastoreItem xmlns:ds="http://schemas.openxmlformats.org/officeDocument/2006/customXml" ds:itemID="{643CEDB0-2294-4DA7-BC2F-4B6A48632928}"/>
</file>

<file path=customXml/itemProps3.xml><?xml version="1.0" encoding="utf-8"?>
<ds:datastoreItem xmlns:ds="http://schemas.openxmlformats.org/officeDocument/2006/customXml" ds:itemID="{BFDF8A62-B208-4E43-AFCB-C12BB4D386F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Widescreen</PresentationFormat>
  <Paragraphs>17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Nikki Gamble</dc:creator>
  <cp:lastModifiedBy>Nikki Gamble</cp:lastModifiedBy>
  <cp:revision>1</cp:revision>
  <dcterms:created xsi:type="dcterms:W3CDTF">2020-05-04T14:52:29Z</dcterms:created>
  <dcterms:modified xsi:type="dcterms:W3CDTF">2020-05-04T14:55:13Z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/>
  </property>
  <property fmtid="{D5CDD505-2E9C-101B-9397-08002B2CF9AE}" pid="3" name="ContentTypeId">
    <vt:lpwstr>0x010100826489F24BE398428A81E212FD3F555C</vt:lpwstr>
  </property>
  <property fmtid="{D5CDD505-2E9C-101B-9397-08002B2CF9AE}" pid="4" name="ItemRetentionFormula">
    <vt:lpwstr/>
  </property>
</Properties>
</file>